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4" r:id="rId4"/>
    <p:sldId id="257" r:id="rId5"/>
    <p:sldId id="258" r:id="rId6"/>
    <p:sldId id="265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C34A2F4-854F-4A6E-A397-2077CA1F4CAC}" type="datetimeFigureOut">
              <a:rPr lang="es-ES" smtClean="0"/>
              <a:pPr/>
              <a:t>19/05/2016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ACA0210-1C45-4481-A490-BC329FE857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ll dir="d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229600" cy="1828800"/>
          </a:xfrm>
        </p:spPr>
        <p:txBody>
          <a:bodyPr/>
          <a:lstStyle/>
          <a:p>
            <a:r>
              <a:rPr lang="es-ES" dirty="0" smtClean="0"/>
              <a:t>Nos vamos a…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Imagen" descr="Dubl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541554"/>
            <a:ext cx="6768752" cy="2986734"/>
          </a:xfrm>
          <a:prstGeom prst="rect">
            <a:avLst/>
          </a:prstGeom>
        </p:spPr>
      </p:pic>
    </p:spTree>
  </p:cSld>
  <p:clrMapOvr>
    <a:masterClrMapping/>
  </p:clrMapOvr>
  <p:transition spd="med" advTm="10000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Alojamiento en Dublín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 mejor buscarlo una vez que estamos en el país, por lo que habrá que reservar </a:t>
            </a:r>
            <a:r>
              <a:rPr lang="es-ES" dirty="0" err="1" smtClean="0"/>
              <a:t>hostel</a:t>
            </a:r>
            <a:r>
              <a:rPr lang="es-ES" dirty="0" smtClean="0"/>
              <a:t> para 2 semanas.</a:t>
            </a:r>
          </a:p>
          <a:p>
            <a:r>
              <a:rPr lang="es-ES" dirty="0" smtClean="0"/>
              <a:t>Se recomienda visitar los pisos para no llevarse sorpresas y no adelantar nada de dinero hasta la entrega de llaves.</a:t>
            </a:r>
          </a:p>
          <a:p>
            <a:r>
              <a:rPr lang="es-ES" dirty="0" smtClean="0"/>
              <a:t>Para buscar piso son útiles las páginas DAFT y RENT, y grupos de </a:t>
            </a:r>
            <a:r>
              <a:rPr lang="es-ES" dirty="0" err="1" smtClean="0"/>
              <a:t>Facebook</a:t>
            </a:r>
            <a:r>
              <a:rPr lang="es-ES" dirty="0" smtClean="0"/>
              <a:t> como “</a:t>
            </a:r>
            <a:r>
              <a:rPr lang="es-ES" dirty="0" err="1" smtClean="0"/>
              <a:t>Rent</a:t>
            </a:r>
            <a:r>
              <a:rPr lang="es-ES" dirty="0" smtClean="0"/>
              <a:t> in </a:t>
            </a:r>
            <a:r>
              <a:rPr lang="es-ES" dirty="0" err="1" smtClean="0"/>
              <a:t>Dublin</a:t>
            </a:r>
            <a:r>
              <a:rPr lang="es-ES" dirty="0" smtClean="0"/>
              <a:t>”.</a:t>
            </a:r>
          </a:p>
          <a:p>
            <a:endParaRPr lang="es-E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Consulado y emergencias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consulado español se encuentra en </a:t>
            </a:r>
            <a:r>
              <a:rPr lang="en-US" dirty="0" smtClean="0"/>
              <a:t>17 A, Merlyn Park, Ballsbridge, Dublin 4. El telefono del consulado es </a:t>
            </a:r>
            <a:r>
              <a:rPr lang="es-ES" dirty="0" smtClean="0"/>
              <a:t>(01) 269.1640 si llamas desde Irlanda y +353.1.269.1640 para llamadas internacionales.</a:t>
            </a:r>
          </a:p>
          <a:p>
            <a:r>
              <a:rPr lang="es-ES" dirty="0" smtClean="0"/>
              <a:t>Los números de emergencias en Irlanda son el 999 y el 112.</a:t>
            </a:r>
            <a:endParaRPr lang="es-E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Sanidad en Dublín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Los recién llegados no tienen derecho a asistencia médica gratuita.</a:t>
            </a:r>
          </a:p>
          <a:p>
            <a:r>
              <a:rPr lang="es-ES" dirty="0" smtClean="0"/>
              <a:t>Es recomendable la Tarjeta Sanitaria Europea para acceder al servicio del HSE. </a:t>
            </a:r>
          </a:p>
          <a:p>
            <a:r>
              <a:rPr lang="es-ES" dirty="0" smtClean="0"/>
              <a:t>Para tu primera atención en un hospital debes abonar 100 euros, para la consulta del GP (General Practioner) se abonan entre 50 y 60 euros, se aconseja buscar un GP cerca de tu domicilio al llegar a Dublín.</a:t>
            </a:r>
            <a:endParaRPr lang="es-E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Documentación para llevar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Al ser ciudadanos de la CE, solo necesitaremos nuestro DNI.</a:t>
            </a:r>
          </a:p>
          <a:p>
            <a:r>
              <a:rPr lang="es-ES" dirty="0" smtClean="0"/>
              <a:t>Otro tipo de identificaciones como el carnet de conducir o tarjetas bancarias no son aceptadas como prueba de identidad.</a:t>
            </a:r>
            <a:endParaRPr lang="es-E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Cursos de ingles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Muchas asociaciones ofrecen cursos gratuitos de ingles para recién llegados, con varios tipos de nivel. </a:t>
            </a:r>
          </a:p>
          <a:p>
            <a:r>
              <a:rPr lang="es-ES" dirty="0" smtClean="0"/>
              <a:t>Algunas de estas asociaciones son: </a:t>
            </a:r>
          </a:p>
          <a:p>
            <a:pPr lvl="0"/>
            <a:r>
              <a:rPr lang="en-US" dirty="0" smtClean="0"/>
              <a:t>Parnell Adult Learning</a:t>
            </a:r>
          </a:p>
          <a:p>
            <a:pPr lvl="0"/>
            <a:r>
              <a:rPr lang="en-US" dirty="0" smtClean="0"/>
              <a:t>Dole Busters Resource Centre</a:t>
            </a:r>
          </a:p>
          <a:p>
            <a:pPr lvl="0"/>
            <a:r>
              <a:rPr lang="en-US" dirty="0" smtClean="0"/>
              <a:t>Larkin College Champion’s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Becas y ayudas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Becas MEC: para estudiantes mayores de 16, ofrecen cursos, matrícula, material escolar, etc..</a:t>
            </a:r>
          </a:p>
          <a:p>
            <a:r>
              <a:rPr lang="es-ES" dirty="0" smtClean="0"/>
              <a:t>Becas </a:t>
            </a:r>
            <a:r>
              <a:rPr lang="es-ES" dirty="0" err="1" smtClean="0"/>
              <a:t>Eurolingua</a:t>
            </a:r>
            <a:r>
              <a:rPr lang="es-ES" dirty="0" smtClean="0"/>
              <a:t>: para cursos de ingles en Dublín, están becados al 100% desde que llegas al país, ayudándote a gestionar también el viaje.</a:t>
            </a:r>
          </a:p>
          <a:p>
            <a:r>
              <a:rPr lang="es-ES" dirty="0" smtClean="0"/>
              <a:t>Servicio Voluntario Europeo: para gente joven entre 17 y 30 años, para formación lingüística durante largo período de tiempo. Esta financiado por la Comisión Europea. </a:t>
            </a:r>
            <a:endParaRPr lang="es-E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Dinero en Dublín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moneda oficial en Dublín, al ser parte de la UE, es el euro.</a:t>
            </a:r>
          </a:p>
          <a:p>
            <a:r>
              <a:rPr lang="es-ES" dirty="0" smtClean="0"/>
              <a:t>Es importante contar con dinero físico, ya que, al sacar dinero con tarjeta española nos van a cobrar comisión.</a:t>
            </a:r>
          </a:p>
          <a:p>
            <a:r>
              <a:rPr lang="es-ES" dirty="0" smtClean="0"/>
              <a:t>Si vas a hacer alguna excursión a Irlanda del Norte, recuerda que allí se usa la libra y tendrás que cambiar tu dinero.</a:t>
            </a:r>
            <a:endParaRPr lang="es-E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Ocio en Dublín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Kilmainham</a:t>
            </a:r>
            <a:r>
              <a:rPr lang="es-ES" dirty="0" smtClean="0"/>
              <a:t> </a:t>
            </a:r>
            <a:r>
              <a:rPr lang="es-ES" dirty="0" err="1" smtClean="0"/>
              <a:t>Gaol</a:t>
            </a:r>
            <a:r>
              <a:rPr lang="es-ES" dirty="0" smtClean="0"/>
              <a:t>: antigua cárcel reconvertida en museo, parte importante de la historia de la ciudad.</a:t>
            </a:r>
          </a:p>
          <a:p>
            <a:r>
              <a:rPr lang="es-ES" dirty="0" err="1" smtClean="0"/>
              <a:t>Guinness</a:t>
            </a:r>
            <a:r>
              <a:rPr lang="es-ES" dirty="0" smtClean="0"/>
              <a:t> </a:t>
            </a:r>
            <a:r>
              <a:rPr lang="es-ES" dirty="0" err="1" smtClean="0"/>
              <a:t>Storehouse</a:t>
            </a:r>
            <a:r>
              <a:rPr lang="es-ES" dirty="0" smtClean="0"/>
              <a:t>: almacén de la marca de cerveza, insignia de Irlanda.</a:t>
            </a:r>
          </a:p>
          <a:p>
            <a:r>
              <a:rPr lang="es-ES" dirty="0" err="1" smtClean="0"/>
              <a:t>O’Connell</a:t>
            </a:r>
            <a:r>
              <a:rPr lang="es-ES" dirty="0" smtClean="0"/>
              <a:t> </a:t>
            </a:r>
            <a:r>
              <a:rPr lang="es-ES" dirty="0" err="1" smtClean="0"/>
              <a:t>Street</a:t>
            </a:r>
            <a:r>
              <a:rPr lang="es-ES" dirty="0" smtClean="0"/>
              <a:t>: principal artería de la ciudad,  zona comercial de la ciudad.</a:t>
            </a:r>
          </a:p>
          <a:p>
            <a:r>
              <a:rPr lang="es-ES" dirty="0" smtClean="0"/>
              <a:t>Catedral de San Patricio: erigida en honor </a:t>
            </a:r>
            <a:r>
              <a:rPr lang="es-ES" smtClean="0"/>
              <a:t>al patrón </a:t>
            </a:r>
            <a:r>
              <a:rPr lang="es-ES" dirty="0" smtClean="0"/>
              <a:t>del país.</a:t>
            </a:r>
            <a:endParaRPr lang="es-E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63</TotalTime>
  <Words>474</Words>
  <Application>Microsoft Office PowerPoint</Application>
  <PresentationFormat>Presentación en pantalla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Vértice</vt:lpstr>
      <vt:lpstr>Nos vamos a…</vt:lpstr>
      <vt:lpstr>Alojamiento en Dublín</vt:lpstr>
      <vt:lpstr>Consulado y emergencias</vt:lpstr>
      <vt:lpstr>Sanidad en Dublín</vt:lpstr>
      <vt:lpstr>Documentación para llevar</vt:lpstr>
      <vt:lpstr>Cursos de ingles</vt:lpstr>
      <vt:lpstr>Becas y ayudas</vt:lpstr>
      <vt:lpstr>Dinero en Dublín</vt:lpstr>
      <vt:lpstr>Ocio en Dublín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 vamos a…</dc:title>
  <dc:creator>Rosaura Sanchez Garcia</dc:creator>
  <cp:lastModifiedBy>Rosa</cp:lastModifiedBy>
  <cp:revision>9</cp:revision>
  <dcterms:created xsi:type="dcterms:W3CDTF">2016-05-12T18:11:27Z</dcterms:created>
  <dcterms:modified xsi:type="dcterms:W3CDTF">2016-05-19T15:48:05Z</dcterms:modified>
</cp:coreProperties>
</file>